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97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image" Target="../media/image4.jpeg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96.xml"/><Relationship Id="rId24" Type="http://schemas.openxmlformats.org/officeDocument/2006/relationships/tags" Target="../tags/tag95.xml"/><Relationship Id="rId23" Type="http://schemas.openxmlformats.org/officeDocument/2006/relationships/tags" Target="../tags/tag94.xml"/><Relationship Id="rId22" Type="http://schemas.openxmlformats.org/officeDocument/2006/relationships/tags" Target="../tags/tag93.xml"/><Relationship Id="rId21" Type="http://schemas.openxmlformats.org/officeDocument/2006/relationships/tags" Target="../tags/tag92.xml"/><Relationship Id="rId20" Type="http://schemas.openxmlformats.org/officeDocument/2006/relationships/tags" Target="../tags/tag91.xml"/><Relationship Id="rId2" Type="http://schemas.openxmlformats.org/officeDocument/2006/relationships/image" Target="../media/image3.jpeg"/><Relationship Id="rId19" Type="http://schemas.openxmlformats.org/officeDocument/2006/relationships/tags" Target="../tags/tag90.xml"/><Relationship Id="rId18" Type="http://schemas.openxmlformats.org/officeDocument/2006/relationships/tags" Target="../tags/tag89.xml"/><Relationship Id="rId17" Type="http://schemas.openxmlformats.org/officeDocument/2006/relationships/tags" Target="../tags/tag88.xml"/><Relationship Id="rId16" Type="http://schemas.openxmlformats.org/officeDocument/2006/relationships/tags" Target="../tags/tag87.xml"/><Relationship Id="rId15" Type="http://schemas.openxmlformats.org/officeDocument/2006/relationships/tags" Target="../tags/tag86.xml"/><Relationship Id="rId14" Type="http://schemas.openxmlformats.org/officeDocument/2006/relationships/tags" Target="../tags/tag85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>
            <p:custDataLst>
              <p:tags r:id="rId1"/>
            </p:custDataLst>
          </p:nvPr>
        </p:nvSpPr>
        <p:spPr>
          <a:xfrm>
            <a:off x="399415" y="299085"/>
            <a:ext cx="401383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</a:t>
            </a: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Figure 2-figure supplement 1</a:t>
            </a: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4" name="图片 3" descr="actin2 n,m 2021-11-24 22h05m29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955" y="1348740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caspase3-2 n,m 2021-11-24 21h45m44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20" y="1348740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文本框 51"/>
          <p:cNvSpPr txBox="1"/>
          <p:nvPr>
            <p:custDataLst>
              <p:tags r:id="rId4"/>
            </p:custDataLst>
          </p:nvPr>
        </p:nvSpPr>
        <p:spPr>
          <a:xfrm>
            <a:off x="1847215" y="2599055"/>
            <a:ext cx="114363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Cleaved-caspase3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94" name="文本框 93"/>
          <p:cNvSpPr txBox="1"/>
          <p:nvPr>
            <p:custDataLst>
              <p:tags r:id="rId5"/>
            </p:custDataLst>
          </p:nvPr>
        </p:nvSpPr>
        <p:spPr>
          <a:xfrm>
            <a:off x="4365625" y="2599055"/>
            <a:ext cx="7969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latin typeface="Times New Roman" panose="02020603050405020304" charset="0"/>
                <a:cs typeface="Times New Roman" panose="02020603050405020304" charset="0"/>
              </a:rPr>
              <a:t>17KDa</a:t>
            </a:r>
            <a:endParaRPr lang="en-US" altLang="zh-CN" sz="1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3" name="文本框 53"/>
          <p:cNvSpPr txBox="1"/>
          <p:nvPr>
            <p:custDataLst>
              <p:tags r:id="rId6"/>
            </p:custDataLst>
          </p:nvPr>
        </p:nvSpPr>
        <p:spPr>
          <a:xfrm>
            <a:off x="9019540" y="3070225"/>
            <a:ext cx="606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β-actin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7"/>
            </p:custDataLst>
          </p:nvPr>
        </p:nvSpPr>
        <p:spPr>
          <a:xfrm>
            <a:off x="10897235" y="3070225"/>
            <a:ext cx="7969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latin typeface="Times New Roman" panose="02020603050405020304" charset="0"/>
                <a:cs typeface="Times New Roman" panose="02020603050405020304" charset="0"/>
              </a:rPr>
              <a:t>42KDa</a:t>
            </a:r>
            <a:endParaRPr lang="en-US" altLang="zh-CN" sz="1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9" name="object 159"/>
          <p:cNvSpPr txBox="1"/>
          <p:nvPr>
            <p:custDataLst>
              <p:tags r:id="rId8"/>
            </p:custDataLst>
          </p:nvPr>
        </p:nvSpPr>
        <p:spPr>
          <a:xfrm>
            <a:off x="3285547" y="3148673"/>
            <a:ext cx="1080292" cy="1661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0d                  3d       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60" name="object 159"/>
          <p:cNvSpPr txBox="1"/>
          <p:nvPr>
            <p:custDataLst>
              <p:tags r:id="rId9"/>
            </p:custDataLst>
          </p:nvPr>
        </p:nvSpPr>
        <p:spPr>
          <a:xfrm>
            <a:off x="2391447" y="3149242"/>
            <a:ext cx="689726" cy="2346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p>
            <a:pPr marL="12700" marR="0" lvl="0" indent="0" algn="r" defTabSz="914400" rtl="0" eaLnBrk="1" fontAlgn="auto" latinLnBrk="0" hangingPunct="1">
              <a:lnSpc>
                <a:spcPts val="8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AAI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r" defTabSz="914400" rtl="0" eaLnBrk="1" fontAlgn="auto" latinLnBrk="0" hangingPunct="1">
              <a:lnSpc>
                <a:spcPts val="8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(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10mg/kg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)</a:t>
            </a:r>
            <a:r>
              <a:rPr kumimoji="0" sz="1000" b="0" i="0" u="none" strike="noStrike" kern="1200" cap="none" spc="0" normalizeH="0" baseline="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</a:t>
            </a:r>
            <a:r>
              <a:rPr kumimoji="0" lang="en-US" sz="1000" b="0" i="0" u="none" strike="noStrike" kern="1200" cap="none" spc="0" normalizeH="0" baseline="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object 159"/>
          <p:cNvSpPr txBox="1"/>
          <p:nvPr>
            <p:custDataLst>
              <p:tags r:id="rId10"/>
            </p:custDataLst>
          </p:nvPr>
        </p:nvSpPr>
        <p:spPr>
          <a:xfrm>
            <a:off x="9984162" y="3551263"/>
            <a:ext cx="1080292" cy="1661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0d                  3d       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7" name="object 159"/>
          <p:cNvSpPr txBox="1"/>
          <p:nvPr>
            <p:custDataLst>
              <p:tags r:id="rId11"/>
            </p:custDataLst>
          </p:nvPr>
        </p:nvSpPr>
        <p:spPr>
          <a:xfrm>
            <a:off x="9090062" y="3551832"/>
            <a:ext cx="689726" cy="2346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r" defTabSz="914400" rtl="0" eaLnBrk="1" fontAlgn="auto" latinLnBrk="0" hangingPunct="1">
              <a:lnSpc>
                <a:spcPts val="8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AAI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r" defTabSz="914400" rtl="0" eaLnBrk="1" fontAlgn="auto" latinLnBrk="0" hangingPunct="1">
              <a:lnSpc>
                <a:spcPts val="8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(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10mg/kg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)</a:t>
            </a:r>
            <a:r>
              <a:rPr kumimoji="0" sz="1000" b="0" i="0" u="none" strike="noStrike" kern="1200" cap="none" spc="0" normalizeH="0" baseline="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</a:t>
            </a:r>
            <a:r>
              <a:rPr kumimoji="0" lang="en-US" sz="1000" b="0" i="0" u="none" strike="noStrike" kern="1200" cap="none" spc="0" normalizeH="0" baseline="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97125" y="5765165"/>
            <a:ext cx="593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8678545" y="5765165"/>
            <a:ext cx="593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</p:spTree>
    <p:custDataLst>
      <p:tags r:id="rId1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>
            <p:custDataLst>
              <p:tags r:id="rId1"/>
            </p:custDataLst>
          </p:nvPr>
        </p:nvSpPr>
        <p:spPr>
          <a:xfrm>
            <a:off x="304800" y="278765"/>
            <a:ext cx="42462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</a:t>
            </a: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Figure 2-figure supplement 1</a:t>
            </a: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G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4" name="图片 3" descr="caspase-3-3 zhuan 2022-08-13 21h23m29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5025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actin4-zhuan 2022-08-13 20h45m30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835025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2808605" y="6076950"/>
            <a:ext cx="593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(C)</a:t>
            </a:r>
            <a:endParaRPr lang="en-US" altLang="zh-CN"/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9060815" y="6022975"/>
            <a:ext cx="593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(D)</a:t>
            </a:r>
            <a:endParaRPr lang="en-US" altLang="zh-CN"/>
          </a:p>
        </p:txBody>
      </p:sp>
      <p:sp>
        <p:nvSpPr>
          <p:cNvPr id="49" name="文本框 51"/>
          <p:cNvSpPr txBox="1"/>
          <p:nvPr>
            <p:custDataLst>
              <p:tags r:id="rId5"/>
            </p:custDataLst>
          </p:nvPr>
        </p:nvSpPr>
        <p:spPr>
          <a:xfrm>
            <a:off x="460375" y="1725930"/>
            <a:ext cx="117221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Cleaved-caspase3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101" name="文本框 100"/>
          <p:cNvSpPr txBox="1"/>
          <p:nvPr>
            <p:custDataLst>
              <p:tags r:id="rId6"/>
            </p:custDataLst>
          </p:nvPr>
        </p:nvSpPr>
        <p:spPr>
          <a:xfrm>
            <a:off x="3402330" y="1799590"/>
            <a:ext cx="7969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latin typeface="Times New Roman" panose="02020603050405020304" charset="0"/>
                <a:cs typeface="Times New Roman" panose="02020603050405020304" charset="0"/>
              </a:rPr>
              <a:t>17KDa</a:t>
            </a:r>
            <a:endParaRPr lang="en-US" altLang="zh-CN" sz="1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4" name="文本框 53"/>
          <p:cNvSpPr txBox="1"/>
          <p:nvPr>
            <p:custDataLst>
              <p:tags r:id="rId7"/>
            </p:custDataLst>
          </p:nvPr>
        </p:nvSpPr>
        <p:spPr>
          <a:xfrm>
            <a:off x="7326630" y="1971040"/>
            <a:ext cx="606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β-actin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51" name="文本框 50"/>
          <p:cNvSpPr txBox="1"/>
          <p:nvPr>
            <p:custDataLst>
              <p:tags r:id="rId8"/>
            </p:custDataLst>
          </p:nvPr>
        </p:nvSpPr>
        <p:spPr>
          <a:xfrm>
            <a:off x="9654540" y="1971040"/>
            <a:ext cx="7969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latin typeface="Times New Roman" panose="02020603050405020304" charset="0"/>
                <a:cs typeface="Times New Roman" panose="02020603050405020304" charset="0"/>
              </a:rPr>
              <a:t>42KDa</a:t>
            </a:r>
            <a:endParaRPr lang="en-US" altLang="zh-CN" sz="1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42720" y="2534285"/>
            <a:ext cx="2429510" cy="403860"/>
            <a:chOff x="5228" y="14846"/>
            <a:chExt cx="3826" cy="636"/>
          </a:xfrm>
        </p:grpSpPr>
        <p:grpSp>
          <p:nvGrpSpPr>
            <p:cNvPr id="107" name="组合 106"/>
            <p:cNvGrpSpPr/>
            <p:nvPr/>
          </p:nvGrpSpPr>
          <p:grpSpPr>
            <a:xfrm rot="0">
              <a:off x="5228" y="14846"/>
              <a:ext cx="3151" cy="636"/>
              <a:chOff x="-2416" y="2588"/>
              <a:chExt cx="3151" cy="636"/>
            </a:xfrm>
          </p:grpSpPr>
          <p:cxnSp>
            <p:nvCxnSpPr>
              <p:cNvPr id="108" name="直接连接符 107"/>
              <p:cNvCxnSpPr/>
              <p:nvPr>
                <p:custDataLst>
                  <p:tags r:id="rId9"/>
                </p:custDataLst>
              </p:nvPr>
            </p:nvCxnSpPr>
            <p:spPr>
              <a:xfrm flipV="1">
                <a:off x="-2266" y="2894"/>
                <a:ext cx="1349" cy="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9" name="文本框 108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-1867" y="2588"/>
                <a:ext cx="2602" cy="38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  <a:sym typeface="+mn-ea"/>
                  </a:rPr>
                  <a:t>PSTPIP2-cKI</a:t>
                </a:r>
                <a:endPara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0" name="文本框 109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-2416" y="2588"/>
                <a:ext cx="604" cy="386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  <a:sym typeface="+mn-ea"/>
                  </a:rPr>
                  <a:t>FF</a:t>
                </a:r>
                <a:r>
                  <a:rPr kumimoji="0" lang="en-US" altLang="zh-CN" sz="10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  <a:sym typeface="+mn-ea"/>
                  </a:rPr>
                  <a:t>  </a:t>
                </a:r>
                <a:endParaRPr kumimoji="0" lang="en-US" altLang="zh-CN" sz="10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111" name="文本框 110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-2103" y="2838"/>
                <a:ext cx="1085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</a:rPr>
                  <a:t>Vehicle</a:t>
                </a:r>
                <a:endPara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 rot="0">
              <a:off x="7030" y="14846"/>
              <a:ext cx="2025" cy="636"/>
              <a:chOff x="-2266" y="2588"/>
              <a:chExt cx="2025" cy="636"/>
            </a:xfrm>
          </p:grpSpPr>
          <p:cxnSp>
            <p:nvCxnSpPr>
              <p:cNvPr id="113" name="直接连接符 112"/>
              <p:cNvCxnSpPr/>
              <p:nvPr>
                <p:custDataLst>
                  <p:tags r:id="rId13"/>
                </p:custDataLst>
              </p:nvPr>
            </p:nvCxnSpPr>
            <p:spPr>
              <a:xfrm flipV="1">
                <a:off x="-2266" y="2894"/>
                <a:ext cx="1349" cy="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4" name="文本框 113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-1706" y="2588"/>
                <a:ext cx="1465" cy="386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</a:rPr>
                  <a:t>PSTPIP2-cKI</a:t>
                </a:r>
                <a:endPara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5" name="文本框 114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-2198" y="2588"/>
                <a:ext cx="532" cy="386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  <a:sym typeface="+mn-ea"/>
                  </a:rPr>
                  <a:t>FF</a:t>
                </a: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文本框 115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-2103" y="2838"/>
                <a:ext cx="1085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  <a:sym typeface="+mn-ea"/>
                  </a:rPr>
                  <a:t>AAI(3d)</a:t>
                </a:r>
                <a:endPara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 rot="0">
            <a:off x="7727315" y="2454910"/>
            <a:ext cx="2000885" cy="403860"/>
            <a:chOff x="-2416" y="2588"/>
            <a:chExt cx="3151" cy="636"/>
          </a:xfrm>
        </p:grpSpPr>
        <p:cxnSp>
          <p:nvCxnSpPr>
            <p:cNvPr id="12" name="直接连接符 11"/>
            <p:cNvCxnSpPr/>
            <p:nvPr>
              <p:custDataLst>
                <p:tags r:id="rId17"/>
              </p:custDataLst>
            </p:nvPr>
          </p:nvCxnSpPr>
          <p:spPr>
            <a:xfrm flipV="1">
              <a:off x="-2266" y="2894"/>
              <a:ext cx="1349" cy="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>
              <p:custDataLst>
                <p:tags r:id="rId18"/>
              </p:custDataLst>
            </p:nvPr>
          </p:nvSpPr>
          <p:spPr>
            <a:xfrm>
              <a:off x="-1867" y="2588"/>
              <a:ext cx="2602" cy="3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PSTPIP2-cKI</a:t>
              </a:r>
              <a:endPara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19"/>
              </p:custDataLst>
            </p:nvPr>
          </p:nvSpPr>
          <p:spPr>
            <a:xfrm>
              <a:off x="-2416" y="2588"/>
              <a:ext cx="604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FF</a:t>
              </a:r>
              <a:r>
                <a:rPr kumimoji="0" lang="en-US" altLang="zh-CN" sz="10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  </a:t>
              </a:r>
              <a:endParaRPr kumimoji="0" lang="en-US" altLang="zh-CN" sz="1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15" name="文本框 14"/>
            <p:cNvSpPr txBox="1"/>
            <p:nvPr>
              <p:custDataLst>
                <p:tags r:id="rId20"/>
              </p:custDataLst>
            </p:nvPr>
          </p:nvSpPr>
          <p:spPr>
            <a:xfrm>
              <a:off x="-2103" y="2838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Vehicle</a:t>
              </a:r>
              <a:endPara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rot="0">
            <a:off x="8880475" y="2454910"/>
            <a:ext cx="1285875" cy="403860"/>
            <a:chOff x="-2266" y="2588"/>
            <a:chExt cx="2025" cy="636"/>
          </a:xfrm>
        </p:grpSpPr>
        <p:cxnSp>
          <p:nvCxnSpPr>
            <p:cNvPr id="17" name="直接连接符 16"/>
            <p:cNvCxnSpPr/>
            <p:nvPr>
              <p:custDataLst>
                <p:tags r:id="rId21"/>
              </p:custDataLst>
            </p:nvPr>
          </p:nvCxnSpPr>
          <p:spPr>
            <a:xfrm flipV="1">
              <a:off x="-2266" y="2894"/>
              <a:ext cx="1349" cy="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>
              <p:custDataLst>
                <p:tags r:id="rId22"/>
              </p:custDataLst>
            </p:nvPr>
          </p:nvSpPr>
          <p:spPr>
            <a:xfrm>
              <a:off x="-1706" y="2588"/>
              <a:ext cx="1465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PSTPIP2-cKI</a:t>
              </a:r>
              <a:endPara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23"/>
              </p:custDataLst>
            </p:nvPr>
          </p:nvSpPr>
          <p:spPr>
            <a:xfrm>
              <a:off x="-2198" y="2588"/>
              <a:ext cx="53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FF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>
              <p:custDataLst>
                <p:tags r:id="rId24"/>
              </p:custDataLst>
            </p:nvPr>
          </p:nvSpPr>
          <p:spPr>
            <a:xfrm>
              <a:off x="-2103" y="2838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AAI(3d)</a:t>
              </a:r>
              <a:endPara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endParaRPr>
            </a:p>
          </p:txBody>
        </p:sp>
      </p:grpSp>
    </p:spTree>
    <p:custDataLst>
      <p:tags r:id="rId2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7.xml><?xml version="1.0" encoding="utf-8"?>
<p:tagLst xmlns:p="http://schemas.openxmlformats.org/presentationml/2006/main">
  <p:tag name="COMMONDATA" val="eyJoZGlkIjoiYjk5ODM0YmMxOWJiYWQyNDU4MGIzYWRmYTA0ZmI5NDcifQ=="/>
  <p:tag name="KSO_WPP_MARK_KEY" val="e1991042-9540-4ed1-8b5d-d17a906b79bb"/>
  <p:tag name="commondata" val="eyJoZGlkIjoiNjI3NjgwNWU1ZGZmMjljYjg2MDY5MTNlOWQzYTBjYTcifQ==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</Words>
  <Application>WPS 演示</Application>
  <PresentationFormat>宽屏</PresentationFormat>
  <Paragraphs>62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158</cp:revision>
  <dcterms:created xsi:type="dcterms:W3CDTF">2019-06-19T02:08:00Z</dcterms:created>
  <dcterms:modified xsi:type="dcterms:W3CDTF">2023-12-23T13:33:17Z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120365C4E9C44D4E80C89A4F2D8645B6_13</vt:lpwstr>
  </property>
</Properties>
</file>